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handoutMasterIdLst>
    <p:handoutMasterId r:id="rId13"/>
  </p:handoutMasterIdLst>
  <p:sldIdLst>
    <p:sldId id="266" r:id="rId2"/>
    <p:sldId id="265" r:id="rId3"/>
    <p:sldId id="272" r:id="rId4"/>
    <p:sldId id="269" r:id="rId5"/>
    <p:sldId id="271" r:id="rId6"/>
    <p:sldId id="262" r:id="rId7"/>
    <p:sldId id="270" r:id="rId8"/>
    <p:sldId id="268" r:id="rId9"/>
    <p:sldId id="273" r:id="rId10"/>
    <p:sldId id="267" r:id="rId1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2955" autoAdjust="0"/>
  </p:normalViewPr>
  <p:slideViewPr>
    <p:cSldViewPr>
      <p:cViewPr varScale="1">
        <p:scale>
          <a:sx n="65" d="100"/>
          <a:sy n="65"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2/11/13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76870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2/11/13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338726096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dirty="0"/>
          </a:p>
        </p:txBody>
      </p:sp>
    </p:spTree>
    <p:extLst>
      <p:ext uri="{BB962C8B-B14F-4D97-AF65-F5344CB8AC3E}">
        <p14:creationId xmlns:p14="http://schemas.microsoft.com/office/powerpoint/2010/main" val="353501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notice</a:t>
            </a:r>
            <a:r>
              <a:rPr lang="en-US" baseline="0" dirty="0" smtClean="0"/>
              <a:t> about her style?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extLst>
      <p:ext uri="{BB962C8B-B14F-4D97-AF65-F5344CB8AC3E}">
        <p14:creationId xmlns:p14="http://schemas.microsoft.com/office/powerpoint/2010/main" val="25056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r>
              <a:rPr lang="en-US" i="1" dirty="0" smtClean="0"/>
              <a:t>Do</a:t>
            </a:r>
            <a:r>
              <a:rPr lang="en-US" i="1" baseline="0" dirty="0" smtClean="0"/>
              <a:t> you notice anything about the couples in </a:t>
            </a:r>
            <a:r>
              <a:rPr lang="en-US" i="1" baseline="0" dirty="0" err="1" smtClean="0"/>
              <a:t>Nidhi’s</a:t>
            </a:r>
            <a:r>
              <a:rPr lang="en-US" i="1" baseline="0" dirty="0" smtClean="0"/>
              <a:t> artwork?</a:t>
            </a:r>
            <a:r>
              <a:rPr lang="en-US" i="0" baseline="0" dirty="0" smtClean="0"/>
              <a:t> </a:t>
            </a:r>
            <a:r>
              <a:rPr lang="en-US" i="0" baseline="0" dirty="0" err="1" smtClean="0"/>
              <a:t>Nidhi</a:t>
            </a:r>
            <a:r>
              <a:rPr lang="en-US" i="0" baseline="0" dirty="0" smtClean="0"/>
              <a:t> represents interracial couples in her artwork because she is in an interracial marriage. She represents a group that is often forgotten and not visually represented.</a:t>
            </a:r>
            <a:endParaRPr lang="en-US" i="1"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 of interracial couples in </a:t>
            </a:r>
            <a:r>
              <a:rPr lang="en-US" dirty="0" err="1" smtClean="0"/>
              <a:t>Nidhi’s</a:t>
            </a:r>
            <a:r>
              <a:rPr lang="en-US" dirty="0" smtClean="0"/>
              <a:t> artwork</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7</a:t>
            </a:fld>
            <a:endParaRPr lang="en-US" dirty="0"/>
          </a:p>
        </p:txBody>
      </p:sp>
    </p:spTree>
    <p:extLst>
      <p:ext uri="{BB962C8B-B14F-4D97-AF65-F5344CB8AC3E}">
        <p14:creationId xmlns:p14="http://schemas.microsoft.com/office/powerpoint/2010/main" val="410476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Nidhi</a:t>
            </a:r>
            <a:r>
              <a:rPr lang="en-US" baseline="0" dirty="0" smtClean="0"/>
              <a:t> also uses animals as characters in her artwork. For your self portraits, you could consider turning yourself into an animal that represents you.</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8</a:t>
            </a:fld>
            <a:endParaRPr lang="en-US" dirty="0"/>
          </a:p>
        </p:txBody>
      </p:sp>
    </p:spTree>
    <p:extLst>
      <p:ext uri="{BB962C8B-B14F-4D97-AF65-F5344CB8AC3E}">
        <p14:creationId xmlns:p14="http://schemas.microsoft.com/office/powerpoint/2010/main" val="172698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Happiness lists</a:t>
            </a:r>
            <a:r>
              <a:rPr lang="en-US" baseline="0" dirty="0" smtClean="0"/>
              <a:t> should be about little moments that make you happy. Encourage students to get away from technology and material items as they create a list of at least 5 things or moments that make them happy. They should start to sketch these moments out on paper.</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val="68874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2/11/13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2/11/13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2/11/13</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2/11/13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hyperlink" Target="http://www.youtube.com/watch?v=zruE3sTGRKM"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16.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p:txBody>
          <a:bodyPr/>
          <a:lstStyle/>
          <a:p>
            <a:r>
              <a:rPr lang="en-US" dirty="0" smtClean="0"/>
              <a:t>Artist </a:t>
            </a:r>
            <a:r>
              <a:rPr lang="en-US" dirty="0" err="1" smtClean="0"/>
              <a:t>Nidhi</a:t>
            </a:r>
            <a:r>
              <a:rPr lang="en-US" dirty="0" smtClean="0"/>
              <a:t> </a:t>
            </a:r>
            <a:r>
              <a:rPr lang="en-US" dirty="0" err="1" smtClean="0"/>
              <a:t>Chanani</a:t>
            </a:r>
            <a:endParaRPr lang="en-US" dirty="0"/>
          </a:p>
        </p:txBody>
      </p:sp>
      <p:sp>
        <p:nvSpPr>
          <p:cNvPr id="5" name="Text Placeholder 4"/>
          <p:cNvSpPr>
            <a:spLocks noGrp="1"/>
          </p:cNvSpPr>
          <p:nvPr>
            <p:ph type="body" sz="quarter" idx="10"/>
          </p:nvPr>
        </p:nvSpPr>
        <p:spPr/>
        <p:txBody>
          <a:bodyPr/>
          <a:lstStyle/>
          <a:p>
            <a:r>
              <a:rPr lang="en-US"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Everyday Love </a:t>
            </a: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with</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Nidhi</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Chanani</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Picture Placeholder 2"/>
          <p:cNvPicPr>
            <a:picLocks noGrp="1" noChangeAspect="1"/>
          </p:cNvPicPr>
          <p:nvPr>
            <p:ph type="pic" sz="quarter" idx="11"/>
          </p:nvPr>
        </p:nvPicPr>
        <p:blipFill>
          <a:blip r:embed="rId3"/>
          <a:srcRect t="11806" b="11806"/>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52400" y="4876800"/>
            <a:ext cx="4038600" cy="1905000"/>
          </a:xfrm>
        </p:spPr>
        <p:txBody>
          <a:bodyPr>
            <a:normAutofit fontScale="92500" lnSpcReduction="20000"/>
          </a:bodyPr>
          <a:lstStyle/>
          <a:p>
            <a:pPr algn="ctr"/>
            <a:r>
              <a:rPr lang="en-US" dirty="0" smtClean="0"/>
              <a:t>Things that make Ms. Huber happy…</a:t>
            </a:r>
          </a:p>
          <a:p>
            <a:pPr algn="ctr"/>
            <a:endParaRPr lang="en-US" dirty="0" smtClean="0"/>
          </a:p>
          <a:p>
            <a:pPr algn="ctr"/>
            <a:r>
              <a:rPr lang="en-US" dirty="0"/>
              <a:t>f</a:t>
            </a:r>
            <a:r>
              <a:rPr lang="en-US" dirty="0" smtClean="0"/>
              <a:t>inding flowers</a:t>
            </a:r>
          </a:p>
          <a:p>
            <a:pPr algn="ctr"/>
            <a:r>
              <a:rPr lang="en-US" dirty="0"/>
              <a:t>g</a:t>
            </a:r>
            <a:r>
              <a:rPr lang="en-US" dirty="0" smtClean="0"/>
              <a:t>etting mail</a:t>
            </a:r>
          </a:p>
          <a:p>
            <a:pPr algn="ctr"/>
            <a:r>
              <a:rPr lang="en-US" dirty="0"/>
              <a:t>l</a:t>
            </a:r>
            <a:r>
              <a:rPr lang="en-US" dirty="0" smtClean="0"/>
              <a:t>ooking through old photos</a:t>
            </a:r>
          </a:p>
          <a:p>
            <a:pPr algn="ctr"/>
            <a:r>
              <a:rPr lang="en-US" dirty="0"/>
              <a:t>s</a:t>
            </a:r>
            <a:r>
              <a:rPr lang="en-US" dirty="0" smtClean="0"/>
              <a:t>itting near the water during sunset</a:t>
            </a:r>
          </a:p>
          <a:p>
            <a:pPr algn="ctr"/>
            <a:r>
              <a:rPr lang="en-US" dirty="0" smtClean="0"/>
              <a:t>fireflies</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p>
            <a:pPr algn="ctr"/>
            <a:endParaRPr lang="en-US" dirty="0"/>
          </a:p>
        </p:txBody>
      </p:sp>
      <p:sp>
        <p:nvSpPr>
          <p:cNvPr id="5" name="Text Placeholder 4"/>
          <p:cNvSpPr>
            <a:spLocks noGrp="1"/>
          </p:cNvSpPr>
          <p:nvPr>
            <p:ph type="body" sz="quarter" idx="17"/>
          </p:nvPr>
        </p:nvSpPr>
        <p:spPr>
          <a:xfrm>
            <a:off x="4343400" y="4876800"/>
            <a:ext cx="4038600" cy="1905000"/>
          </a:xfrm>
        </p:spPr>
        <p:txBody>
          <a:bodyPr>
            <a:normAutofit fontScale="92500" lnSpcReduction="20000"/>
          </a:bodyPr>
          <a:lstStyle/>
          <a:p>
            <a:pPr algn="ctr"/>
            <a:r>
              <a:rPr lang="en-US" dirty="0" smtClean="0"/>
              <a:t>Things that make Ms. </a:t>
            </a:r>
            <a:r>
              <a:rPr lang="en-US" dirty="0" err="1" smtClean="0"/>
              <a:t>Oschell</a:t>
            </a:r>
            <a:r>
              <a:rPr lang="en-US" dirty="0" smtClean="0"/>
              <a:t> happy…</a:t>
            </a:r>
          </a:p>
          <a:p>
            <a:pPr algn="ctr"/>
            <a:endParaRPr lang="en-US" dirty="0"/>
          </a:p>
          <a:p>
            <a:pPr algn="ctr"/>
            <a:r>
              <a:rPr lang="en-US" dirty="0"/>
              <a:t>f</a:t>
            </a:r>
            <a:r>
              <a:rPr lang="en-US" dirty="0" smtClean="0"/>
              <a:t>inding a praying mantis</a:t>
            </a:r>
          </a:p>
          <a:p>
            <a:pPr algn="ctr"/>
            <a:r>
              <a:rPr lang="en-US" dirty="0"/>
              <a:t>t</a:t>
            </a:r>
            <a:r>
              <a:rPr lang="en-US" dirty="0" smtClean="0"/>
              <a:t>he first snowfall of the season</a:t>
            </a:r>
          </a:p>
          <a:p>
            <a:pPr algn="ctr"/>
            <a:r>
              <a:rPr lang="en-US" dirty="0"/>
              <a:t>f</a:t>
            </a:r>
            <a:r>
              <a:rPr lang="en-US" dirty="0" smtClean="0"/>
              <a:t>inding sea glass on the beach</a:t>
            </a:r>
          </a:p>
          <a:p>
            <a:pPr algn="ctr"/>
            <a:r>
              <a:rPr lang="en-US" dirty="0"/>
              <a:t>a</a:t>
            </a:r>
            <a:r>
              <a:rPr lang="en-US" dirty="0" smtClean="0"/>
              <a:t> full moon</a:t>
            </a:r>
          </a:p>
          <a:p>
            <a:pPr algn="ctr"/>
            <a:r>
              <a:rPr lang="en-US" dirty="0" smtClean="0"/>
              <a:t>taking a nap in the sun</a:t>
            </a:r>
            <a:endParaRPr lang="en-US" dirty="0"/>
          </a:p>
        </p:txBody>
      </p:sp>
      <p:sp>
        <p:nvSpPr>
          <p:cNvPr id="6" name="Rectangle 5"/>
          <p:cNvSpPr/>
          <p:nvPr/>
        </p:nvSpPr>
        <p:spPr>
          <a:xfrm>
            <a:off x="152400" y="67270"/>
            <a:ext cx="6558363" cy="923330"/>
          </a:xfrm>
          <a:prstGeom prst="rect">
            <a:avLst/>
          </a:prstGeom>
        </p:spPr>
        <p:txBody>
          <a:bodyPr wrap="none">
            <a:spAutoFit/>
          </a:bodyPr>
          <a:lstStyle/>
          <a:p>
            <a:r>
              <a:rPr lang="en-US" sz="5400"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onotype Corsiva"/>
                <a:cs typeface="Monotype Corsiva"/>
              </a:rPr>
              <a:t>What makes you happy?</a:t>
            </a:r>
            <a:endParaRPr lang="en-US" sz="5400"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onotype Corsiva"/>
              <a:cs typeface="Monotype Corsiva"/>
            </a:endParaRPr>
          </a:p>
        </p:txBody>
      </p:sp>
      <p:pic>
        <p:nvPicPr>
          <p:cNvPr id="9" name="Picture 8" descr="IMG_12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2133600" cy="3078056"/>
          </a:xfrm>
          <a:prstGeom prst="rect">
            <a:avLst/>
          </a:prstGeom>
          <a:ln w="228600" cap="sq" cmpd="thickThin">
            <a:solidFill>
              <a:srgbClr val="000000"/>
            </a:solidFill>
            <a:prstDash val="solid"/>
            <a:miter lim="800000"/>
          </a:ln>
          <a:effectLst>
            <a:outerShdw blurRad="66675" dist="139700" dir="2700000" algn="tl" rotWithShape="0">
              <a:srgbClr val="000000">
                <a:alpha val="26000"/>
              </a:srgbClr>
            </a:outerShdw>
          </a:effectLst>
        </p:spPr>
      </p:pic>
      <p:pic>
        <p:nvPicPr>
          <p:cNvPr id="10" name="Picture 9" descr="IMG_123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447800"/>
            <a:ext cx="2203899" cy="3064677"/>
          </a:xfrm>
          <a:prstGeom prst="rect">
            <a:avLst/>
          </a:prstGeom>
          <a:ln w="228600" cap="sq" cmpd="thickThin">
            <a:solidFill>
              <a:srgbClr val="000000"/>
            </a:solidFill>
            <a:prstDash val="solid"/>
            <a:miter lim="800000"/>
          </a:ln>
          <a:effectLst>
            <a:outerShdw blurRad="66675" dist="139700" dir="2700000" algn="tl" rotWithShape="0">
              <a:srgbClr val="000000">
                <a:alpha val="26000"/>
              </a:srgbClr>
            </a:outerShdw>
          </a:effectLst>
        </p:spPr>
      </p:pic>
    </p:spTree>
    <p:extLst>
      <p:ext uri="{BB962C8B-B14F-4D97-AF65-F5344CB8AC3E}">
        <p14:creationId xmlns:p14="http://schemas.microsoft.com/office/powerpoint/2010/main" val="29939246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body" sz="quarter" idx="17"/>
          </p:nvPr>
        </p:nvSpPr>
        <p:spPr/>
        <p:txBody>
          <a:bodyPr>
            <a:normAutofit fontScale="55000" lnSpcReduction="20000"/>
          </a:bodyPr>
          <a:lstStyle>
            <a:extLst/>
          </a:lstStyle>
          <a:p>
            <a:r>
              <a:rPr lang="en-US" dirty="0" smtClean="0"/>
              <a:t>“When </a:t>
            </a:r>
            <a:r>
              <a:rPr lang="en-US" dirty="0"/>
              <a:t>I decided to pursue art, I simply wanted to make people happy. I began to create an illustration every day and share it with friends and family, and I called that everyday love. To share the moments from a day that make you smile. I see it as a way to connect with an image that feels like coming home</a:t>
            </a:r>
            <a:r>
              <a:rPr lang="en-US" dirty="0" smtClean="0"/>
              <a:t>.”</a:t>
            </a:r>
            <a:endParaRPr lang="en-US" dirty="0"/>
          </a:p>
        </p:txBody>
      </p:sp>
      <p:sp>
        <p:nvSpPr>
          <p:cNvPr id="7" name="Text Placeholder 6"/>
          <p:cNvSpPr>
            <a:spLocks noGrp="1"/>
          </p:cNvSpPr>
          <p:nvPr>
            <p:ph type="body" sz="quarter" idx="16"/>
          </p:nvPr>
        </p:nvSpPr>
        <p:spPr/>
        <p:txBody>
          <a:bodyPr>
            <a:normAutofit/>
          </a:bodyPr>
          <a:lstStyle/>
          <a:p>
            <a:r>
              <a:rPr lang="en-US" sz="1600" dirty="0" smtClean="0"/>
              <a:t>						- </a:t>
            </a:r>
            <a:r>
              <a:rPr lang="en-US" sz="1600" dirty="0" err="1" smtClean="0"/>
              <a:t>Nidhi</a:t>
            </a:r>
            <a:r>
              <a:rPr lang="en-US" sz="1600" dirty="0" smtClean="0"/>
              <a:t> </a:t>
            </a:r>
            <a:r>
              <a:rPr lang="en-US" sz="1600" dirty="0" err="1" smtClean="0"/>
              <a:t>Chanani</a:t>
            </a:r>
            <a:endParaRPr lang="en-US" sz="1600" dirty="0"/>
          </a:p>
        </p:txBody>
      </p:sp>
      <p:pic>
        <p:nvPicPr>
          <p:cNvPr id="16" name="Picture Placeholder 15"/>
          <p:cNvPicPr>
            <a:picLocks noGrp="1" noChangeAspect="1"/>
          </p:cNvPicPr>
          <p:nvPr>
            <p:ph type="pic" sz="quarter" idx="18"/>
          </p:nvPr>
        </p:nvPicPr>
        <p:blipFill>
          <a:blip r:embed="rId3"/>
          <a:srcRect t="17847" b="17847"/>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Placeholder 13"/>
          <p:cNvPicPr>
            <a:picLocks noGrp="1" noChangeAspect="1"/>
          </p:cNvPicPr>
          <p:nvPr>
            <p:ph type="pic" sz="quarter" idx="19"/>
          </p:nvPr>
        </p:nvPicPr>
        <p:blipFill>
          <a:blip r:embed="rId4"/>
          <a:srcRect t="4128" b="4128"/>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Placeholder 22" descr="301805_242140159161461_2993895_n.jpg"/>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7453" b="17453"/>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p:cNvSpPr/>
          <p:nvPr/>
        </p:nvSpPr>
        <p:spPr>
          <a:xfrm>
            <a:off x="1447800" y="6364069"/>
            <a:ext cx="5029200" cy="646331"/>
          </a:xfrm>
          <a:prstGeom prst="rect">
            <a:avLst/>
          </a:prstGeom>
        </p:spPr>
        <p:txBody>
          <a:bodyPr wrap="square">
            <a:spAutoFit/>
          </a:bodyPr>
          <a:lstStyle/>
          <a:p>
            <a:r>
              <a:rPr lang="en-US" dirty="0">
                <a:hlinkClick r:id="rId6"/>
              </a:rPr>
              <a:t>http://www.youtube.com/watch?v=</a:t>
            </a:r>
            <a:r>
              <a:rPr lang="en-US" dirty="0" smtClean="0">
                <a:hlinkClick r:id="rId6"/>
              </a:rPr>
              <a:t>zruE3sTGRKM</a:t>
            </a:r>
            <a:endParaRPr lang="en-US" dirty="0" smtClean="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233243296.jpg"/>
          <p:cNvPicPr>
            <a:picLocks noGrp="1" noChangeAspect="1"/>
          </p:cNvPicPr>
          <p:nvPr>
            <p:ph type="pic" sz="quarter" idx="32"/>
          </p:nvPr>
        </p:nvPicPr>
        <p:blipFill>
          <a:blip r:embed="rId3">
            <a:extLst>
              <a:ext uri="{28A0092B-C50C-407E-A947-70E740481C1C}">
                <a14:useLocalDpi xmlns:a14="http://schemas.microsoft.com/office/drawing/2010/main" val="0"/>
              </a:ext>
            </a:extLst>
          </a:blip>
          <a:srcRect t="8020" b="8020"/>
          <a:stretch>
            <a:fillRect/>
          </a:stretch>
        </p:blipFill>
        <p:spPr>
          <a:xfrm>
            <a:off x="1066800" y="685800"/>
            <a:ext cx="6578600" cy="2676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p:cNvSpPr>
            <a:spLocks noGrp="1"/>
          </p:cNvSpPr>
          <p:nvPr>
            <p:ph type="body" sz="quarter" idx="29"/>
          </p:nvPr>
        </p:nvSpPr>
        <p:spPr/>
        <p:txBody>
          <a:bodyPr/>
          <a:lstStyle/>
          <a:p>
            <a:pPr algn="ctr"/>
            <a:endParaRPr lang="en-US" dirty="0"/>
          </a:p>
          <a:p>
            <a:pPr algn="ctr"/>
            <a:r>
              <a:rPr lang="en-US" dirty="0" err="1" smtClean="0"/>
              <a:t>Nidhi</a:t>
            </a:r>
            <a:r>
              <a:rPr lang="en-US" dirty="0" smtClean="0"/>
              <a:t> </a:t>
            </a:r>
            <a:r>
              <a:rPr lang="en-US" dirty="0" err="1" smtClean="0"/>
              <a:t>Chanani</a:t>
            </a:r>
            <a:r>
              <a:rPr lang="en-US" dirty="0" smtClean="0"/>
              <a:t> is a freelance artist that works and creates in San Francisco. She uses small everyday moments of happiness to represent in her digital artwork, that she can then share to spread love and happiness.</a:t>
            </a:r>
            <a:endParaRPr lang="en-US" dirty="0"/>
          </a:p>
        </p:txBody>
      </p:sp>
    </p:spTree>
    <p:extLst>
      <p:ext uri="{BB962C8B-B14F-4D97-AF65-F5344CB8AC3E}">
        <p14:creationId xmlns:p14="http://schemas.microsoft.com/office/powerpoint/2010/main" val="1113326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384216_453086544733487_1229150686_n.jpg"/>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10006" b="10006"/>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Placeholder 9" descr="59860_144458328929645_4205867_n.jpg"/>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10077" r="10077"/>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descr="182888_181397355235742_4323124_n.jpg"/>
          <p:cNvPicPr>
            <a:picLocks noGrp="1" noChangeAspect="1"/>
          </p:cNvPicPr>
          <p:nvPr>
            <p:ph type="pic" sz="quarter" idx="30"/>
          </p:nvPr>
        </p:nvPicPr>
        <p:blipFill>
          <a:blip r:embed="rId5">
            <a:extLst>
              <a:ext uri="{28A0092B-C50C-407E-A947-70E740481C1C}">
                <a14:useLocalDpi xmlns:a14="http://schemas.microsoft.com/office/drawing/2010/main" val="0"/>
              </a:ext>
            </a:extLst>
          </a:blip>
          <a:srcRect l="9375" r="9375"/>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Placeholder 8" descr="284865_433149450060530_1203831185_n.jpg"/>
          <p:cNvPicPr>
            <a:picLocks noGrp="1" noChangeAspect="1"/>
          </p:cNvPicPr>
          <p:nvPr>
            <p:ph type="pic" sz="quarter" idx="28"/>
          </p:nvPr>
        </p:nvPicPr>
        <p:blipFill>
          <a:blip r:embed="rId6">
            <a:extLst>
              <a:ext uri="{28A0092B-C50C-407E-A947-70E740481C1C}">
                <a14:useLocalDpi xmlns:a14="http://schemas.microsoft.com/office/drawing/2010/main" val="0"/>
              </a:ext>
            </a:extLst>
          </a:blip>
          <a:srcRect t="10006" b="10006"/>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Placeholder 12" descr="284839_229351030440374_6901507_n.jpg"/>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8" b="8"/>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19171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183334_186860544689423_511895_n.jpg"/>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6931" r="6931"/>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Placeholder 14" descr="167423_171004222941722_566527_n.jpg"/>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t="15596" b="15596"/>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descr="197780_186635334711944_4872870_n.jpg"/>
          <p:cNvPicPr>
            <a:picLocks noGrp="1" noChangeAspect="1"/>
          </p:cNvPicPr>
          <p:nvPr>
            <p:ph type="pic" sz="quarter" idx="28"/>
          </p:nvPr>
        </p:nvPicPr>
        <p:blipFill>
          <a:blip r:embed="rId4">
            <a:extLst>
              <a:ext uri="{28A0092B-C50C-407E-A947-70E740481C1C}">
                <a14:useLocalDpi xmlns:a14="http://schemas.microsoft.com/office/drawing/2010/main" val="0"/>
              </a:ext>
            </a:extLst>
          </a:blip>
          <a:srcRect l="10333" r="10333"/>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Placeholder 23" descr="379375_283487348360075_1921372175_n.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355" b="355"/>
          <a:stretch>
            <a:fillRect/>
          </a:stretch>
        </p:blipFill>
        <p:spPr>
          <a:xfrm>
            <a:off x="228600" y="3505200"/>
            <a:ext cx="2070154"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Placeholder 28" descr="167080_169706406404837_2198590_n.jpg"/>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8981" r="8981"/>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5682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229411_198648310177313_6816487_n.jpg"/>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l="14444" r="14444"/>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Placeholder 8" descr="262171_212800545428756_418517_n.jp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473" b="1473"/>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Placeholder 16" descr="384776_291748237533986_1192297763_n.jpg"/>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l="14444" r="14444"/>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Placeholder 20" descr="179865_179928115382666_7133268_n.jpg"/>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8426" r="18426"/>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Placeholder 22" descr="206732_195490997159711_5087009_n.jpg"/>
          <p:cNvPicPr>
            <a:picLocks noGrp="1" noChangeAspect="1"/>
          </p:cNvPicPr>
          <p:nvPr>
            <p:ph type="pic" sz="quarter" idx="26"/>
          </p:nvPr>
        </p:nvPicPr>
        <p:blipFill>
          <a:blip r:embed="rId7">
            <a:extLst>
              <a:ext uri="{28A0092B-C50C-407E-A947-70E740481C1C}">
                <a14:useLocalDpi xmlns:a14="http://schemas.microsoft.com/office/drawing/2010/main" val="0"/>
              </a:ext>
            </a:extLst>
          </a:blip>
          <a:srcRect t="4724" b="4724"/>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283404_232227730152704_2092668_n.jpg"/>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2007" b="2007"/>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Placeholder 6" descr="484368_406077422767733_1201845401_n.jpg"/>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t="5000" b="500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7" descr="246895_205411019501042_3692720_n.jpg"/>
          <p:cNvPicPr>
            <a:picLocks noGrp="1" noChangeAspect="1"/>
          </p:cNvPicPr>
          <p:nvPr>
            <p:ph type="pic" sz="quarter" idx="30"/>
          </p:nvPr>
        </p:nvPicPr>
        <p:blipFill>
          <a:blip r:embed="rId5">
            <a:extLst>
              <a:ext uri="{28A0092B-C50C-407E-A947-70E740481C1C}">
                <a14:useLocalDpi xmlns:a14="http://schemas.microsoft.com/office/drawing/2010/main" val="0"/>
              </a:ext>
            </a:extLst>
          </a:blip>
          <a:srcRect l="11481" r="11481"/>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Placeholder 12" descr="377411_284066831635460_1099612278_n.jpg"/>
          <p:cNvPicPr>
            <a:picLocks noGrp="1" noChangeAspect="1"/>
          </p:cNvPicPr>
          <p:nvPr>
            <p:ph type="pic" sz="quarter" idx="28"/>
          </p:nvPr>
        </p:nvPicPr>
        <p:blipFill>
          <a:blip r:embed="rId6">
            <a:extLst>
              <a:ext uri="{28A0092B-C50C-407E-A947-70E740481C1C}">
                <a14:useLocalDpi xmlns:a14="http://schemas.microsoft.com/office/drawing/2010/main" val="0"/>
              </a:ext>
            </a:extLst>
          </a:blip>
          <a:srcRect t="7149" b="7149"/>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Placeholder 11" descr="47272_140379436004201_7361219_n.jpg"/>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2290" r="2290"/>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67232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430719_347231648652311_812806541_n.jpg"/>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l="13556" r="13556"/>
          <a:stretch>
            <a:fillRect/>
          </a:stretch>
        </p:blipFill>
        <p:spPr>
          <a:xfrm>
            <a:off x="2590800" y="4038600"/>
            <a:ext cx="3124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Placeholder 29" descr="63500_167365779972233_1100353_n.jpg"/>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12384" b="12384"/>
          <a:stretch>
            <a:fillRect/>
          </a:stretch>
        </p:blipFill>
        <p:spPr>
          <a:xfrm>
            <a:off x="5943600" y="3657600"/>
            <a:ext cx="2057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Placeholder 17" descr="293245_251075074934636_1810115743_n.jpg"/>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4924" b="4924"/>
          <a:stretch>
            <a:fillRect/>
          </a:stretch>
        </p:blipFill>
        <p:spPr>
          <a:xfrm>
            <a:off x="381000" y="228600"/>
            <a:ext cx="7620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Placeholder 21" descr="540050_374581062584036_1540373007_n.jpg"/>
          <p:cNvPicPr>
            <a:picLocks noGrp="1" noChangeAspect="1"/>
          </p:cNvPicPr>
          <p:nvPr>
            <p:ph type="pic" sz="quarter" idx="27"/>
          </p:nvPr>
        </p:nvPicPr>
        <p:blipFill>
          <a:blip r:embed="rId6">
            <a:extLst>
              <a:ext uri="{28A0092B-C50C-407E-A947-70E740481C1C}">
                <a14:useLocalDpi xmlns:a14="http://schemas.microsoft.com/office/drawing/2010/main" val="0"/>
              </a:ext>
            </a:extLst>
          </a:blip>
          <a:srcRect t="6667" b="6667"/>
          <a:stretch>
            <a:fillRect/>
          </a:stretch>
        </p:blipFill>
        <p:spPr>
          <a:xfrm>
            <a:off x="381000" y="3657600"/>
            <a:ext cx="2057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95411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9"/>
          </p:nvPr>
        </p:nvSpPr>
        <p:spPr>
          <a:xfrm>
            <a:off x="228600" y="304800"/>
            <a:ext cx="8153400" cy="6400800"/>
          </a:xfrm>
        </p:spPr>
        <p:txBody>
          <a:bodyPr>
            <a:normAutofit/>
          </a:bodyPr>
          <a:lstStyle/>
          <a:p>
            <a:r>
              <a:rPr lang="en-US" sz="48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Assignment:</a:t>
            </a:r>
          </a:p>
          <a:p>
            <a:pPr>
              <a:lnSpc>
                <a:spcPct val="80000"/>
              </a:lnSpc>
            </a:pPr>
            <a:endParaRPr lang="en-US" dirty="0" smtClean="0"/>
          </a:p>
          <a:p>
            <a:r>
              <a:rPr lang="en-US" dirty="0" smtClean="0"/>
              <a:t>On Thursday you will be creating </a:t>
            </a:r>
            <a:r>
              <a:rPr lang="en-US" dirty="0" smtClean="0"/>
              <a:t>cards </a:t>
            </a:r>
            <a:r>
              <a:rPr lang="en-US" dirty="0" smtClean="0"/>
              <a:t>for each other,</a:t>
            </a:r>
            <a:r>
              <a:rPr lang="en-US" dirty="0"/>
              <a:t> </a:t>
            </a:r>
            <a:r>
              <a:rPr lang="en-US" dirty="0" smtClean="0"/>
              <a:t>using </a:t>
            </a:r>
            <a:r>
              <a:rPr lang="en-US" dirty="0" err="1" smtClean="0"/>
              <a:t>Nidhi’s</a:t>
            </a:r>
            <a:r>
              <a:rPr lang="en-US" dirty="0" smtClean="0"/>
              <a:t> style. Your </a:t>
            </a:r>
            <a:r>
              <a:rPr lang="en-US" dirty="0" smtClean="0"/>
              <a:t>card </a:t>
            </a:r>
            <a:r>
              <a:rPr lang="en-US" dirty="0" smtClean="0"/>
              <a:t>should:</a:t>
            </a:r>
          </a:p>
          <a:p>
            <a:r>
              <a:rPr lang="en-US" dirty="0"/>
              <a:t>	</a:t>
            </a:r>
            <a:r>
              <a:rPr lang="en-US" dirty="0" smtClean="0"/>
              <a:t>-depict something that makes you happy</a:t>
            </a:r>
          </a:p>
          <a:p>
            <a:r>
              <a:rPr lang="en-US" dirty="0"/>
              <a:t>	</a:t>
            </a:r>
            <a:r>
              <a:rPr lang="en-US" dirty="0" smtClean="0"/>
              <a:t>- contain a positive message to another 	classmate</a:t>
            </a:r>
          </a:p>
          <a:p>
            <a:endParaRPr lang="en-US" dirty="0"/>
          </a:p>
          <a:p>
            <a:endParaRPr lang="en-US" dirty="0" smtClean="0"/>
          </a:p>
          <a:p>
            <a:r>
              <a:rPr lang="en-US" sz="2400" dirty="0"/>
              <a:t>N</a:t>
            </a:r>
            <a:r>
              <a:rPr lang="en-US" sz="2400" dirty="0" smtClean="0"/>
              <a:t>ext week we will be working on a collaborative mural. Each section will be worked on by 2-3 people. The teachers will work on the background designed by you, while every students will make a self portrait in </a:t>
            </a:r>
            <a:r>
              <a:rPr lang="en-US" sz="2400" dirty="0" err="1" smtClean="0"/>
              <a:t>Nidhi’s</a:t>
            </a:r>
            <a:r>
              <a:rPr lang="en-US" sz="2400" dirty="0" smtClean="0"/>
              <a:t> style.</a:t>
            </a:r>
          </a:p>
          <a:p>
            <a:endParaRPr lang="en-US" dirty="0"/>
          </a:p>
        </p:txBody>
      </p:sp>
    </p:spTree>
    <p:extLst>
      <p:ext uri="{BB962C8B-B14F-4D97-AF65-F5344CB8AC3E}">
        <p14:creationId xmlns:p14="http://schemas.microsoft.com/office/powerpoint/2010/main" val="10018351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Photo Album.potx</Template>
  <TotalTime>0</TotalTime>
  <Words>349</Words>
  <Application>Microsoft Macintosh PowerPoint</Application>
  <PresentationFormat>On-screen Show (4:3)</PresentationFormat>
  <Paragraphs>47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2010-02-01T21:31:06Z</dcterms:created>
  <dcterms:modified xsi:type="dcterms:W3CDTF">2013-02-11T06:01:30Z</dcterms:modified>
</cp:coreProperties>
</file>